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46371"/>
            <a:ext cx="129028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Global Supply Chain Management Simulation: Strategic Insights from 4-Year Performance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4253865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926330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5598795"/>
            <a:ext cx="129028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Omkar Shashank Pathare, 20028753</a:t>
            </a:r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
</a:t>
            </a:r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M.S. Data Science | Stevens Institute of Technology</a:t>
            </a:r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
</a:t>
            </a:r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Course: BIA 674A – Supply Chain Analytics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184" y="560308"/>
            <a:ext cx="3311247" cy="413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Production Room</a:t>
            </a:r>
            <a:endParaRPr lang="en-US" sz="2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184" y="1321713"/>
            <a:ext cx="7928372" cy="66096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72312" y="1219081"/>
            <a:ext cx="4952405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Year 1 began with no production or supplier contracts in place.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8972312" y="1477208"/>
            <a:ext cx="4952405" cy="423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Forecasted demand was set at 54k for Model A and 24k for Model B monthly.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8972312" y="1947148"/>
            <a:ext cx="4952405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 inventory or receipts were recorded for the year.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8972312" y="2205276"/>
            <a:ext cx="4952405" cy="423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Supplier selection included four options with varying cost, capacity, and lead time.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8972312" y="2675215"/>
            <a:ext cx="4952405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 units were scheduled for production, causing risk of unmet demand.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8972312" y="2933343"/>
            <a:ext cx="4952405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setup cost of each supplier varied significantly, influencing decisions.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713184" y="8229243"/>
            <a:ext cx="13204031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6862" y="476726"/>
            <a:ext cx="4163973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Production Room (After Setup)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862" y="1124545"/>
            <a:ext cx="8350806" cy="77984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240083" y="1037273"/>
            <a:ext cx="4790956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Production began using all four suppliers to balance cost and agility.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9240083" y="1257062"/>
            <a:ext cx="4790956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Forecasted and actual demand aligned well, reducing stockouts.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9240083" y="1476851"/>
            <a:ext cx="4790956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Gross profit was $27.5M; Model A contributed higher revenue.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9240083" y="1696641"/>
            <a:ext cx="4790956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Cost efficiency was maintained through diversified sourcing.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9240083" y="1916430"/>
            <a:ext cx="4790956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Inventory holding costs and markdowns were minimized.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9240083" y="2136219"/>
            <a:ext cx="4790956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Strategy focused on lowest per-unit cost with buffer stock planning.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606862" y="9176385"/>
            <a:ext cx="13416677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8200" y="658654"/>
            <a:ext cx="6646664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Design Room: Audio Quality Option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553766"/>
            <a:ext cx="6827401" cy="54177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446056" y="1433036"/>
            <a:ext cx="5353645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Audio Quality selected as the only product option for differentiation.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8446056" y="1736527"/>
            <a:ext cx="5353645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A and B received a small demand increase due to the option.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8446056" y="2040017"/>
            <a:ext cx="5353645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Profit per unit increased slightly for both models.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8446056" y="2343507"/>
            <a:ext cx="5353645" cy="498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Segment-specific demand showed improvement for Ruth and Andrei.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8446056" y="2896076"/>
            <a:ext cx="5353645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Option added $15 cost but created $5 more profit for Model A.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8446056" y="3199567"/>
            <a:ext cx="5353645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Strategy focused on value-added features with minimal risk.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838200" y="7321748"/>
            <a:ext cx="12954000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559" y="518993"/>
            <a:ext cx="5464373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Design Room: GPS Anti-Theft Option</a:t>
            </a:r>
            <a:endParaRPr lang="en-US" sz="2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559" y="1224320"/>
            <a:ext cx="8664059" cy="63407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38485" y="1129189"/>
            <a:ext cx="3238857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GPS Anti-theft option selected to boost Model B's segment appeal.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10738485" y="1564481"/>
            <a:ext cx="3238857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Option increased demand, particularly for Aya and Byron segments.</a:t>
            </a: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10738485" y="1999774"/>
            <a:ext cx="3238857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 increase in profit margin due to matched cost and price gain.</a:t>
            </a: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10738485" y="2435066"/>
            <a:ext cx="3238857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Demand forecast adjusted slightly downward from earlier.</a:t>
            </a: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10738485" y="2870359"/>
            <a:ext cx="3238857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Used to boost differentiation in a highly competitive market.</a:t>
            </a:r>
            <a:endParaRPr lang="en-US" sz="950" dirty="0"/>
          </a:p>
        </p:txBody>
      </p:sp>
      <p:sp>
        <p:nvSpPr>
          <p:cNvPr id="9" name="Text 6"/>
          <p:cNvSpPr/>
          <p:nvPr/>
        </p:nvSpPr>
        <p:spPr>
          <a:xfrm>
            <a:off x="10738485" y="3305651"/>
            <a:ext cx="3238857" cy="392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Strategically applied to low-performing Model B to stimulate sales.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660559" y="7841099"/>
            <a:ext cx="13309283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15685"/>
            <a:ext cx="9908500" cy="732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4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Forecasting Room: Demand Inputs </a:t>
            </a:r>
            <a:endParaRPr lang="en-US" sz="4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2063948"/>
            <a:ext cx="6973848" cy="43829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417243" y="1882259"/>
            <a:ext cx="5356860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Forecast room averaged Model A demand at 65k, B at 29k units/month.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8417243" y="2714387"/>
            <a:ext cx="5356860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 standard deviation showed consistent expected demand.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417243" y="3546515"/>
            <a:ext cx="5356860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Forecast was aligned with product option impact and board consensus.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417243" y="4378643"/>
            <a:ext cx="5356860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Pricing strategy ensured a $75 (A) and $95 (B) unit profit.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417243" y="5210770"/>
            <a:ext cx="5356860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Liquidation and holding cost data aided inventory planning.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417243" y="6042898"/>
            <a:ext cx="5356860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entered forecasts for May–December demand planning.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63798" y="7138749"/>
            <a:ext cx="12902803" cy="375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37962"/>
            <a:ext cx="5976938" cy="578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Boardroom Review (Year 1)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1902262"/>
            <a:ext cx="9430583" cy="41174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53487" y="1758791"/>
            <a:ext cx="3020616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Boardroom review showed a profit of $27.5M for Year 1.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10753487" y="2416016"/>
            <a:ext cx="3020616" cy="88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Mia, the Chair, encourages reviewing decisions for improvement.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10753487" y="3369469"/>
            <a:ext cx="3020616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Mixed star rating suggests balanced board sentiment.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10753487" y="4026694"/>
            <a:ext cx="3020616" cy="88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Emphasis on reviewing financial performance and board suggestions.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10753487" y="4980146"/>
            <a:ext cx="3020616" cy="88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Individual board members specialize in different strategic areas.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10753487" y="5933599"/>
            <a:ext cx="3020616" cy="88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Encouraged to improve forecasting and demand planning for next year.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863798" y="7095292"/>
            <a:ext cx="1290280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07231"/>
            <a:ext cx="5867162" cy="501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Decision Summary (Years 1–4)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1629608"/>
            <a:ext cx="4911685" cy="52753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11358" y="1505307"/>
            <a:ext cx="3862745" cy="51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Decision history shows consistent profit growth over 4 years.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9911358" y="2074783"/>
            <a:ext cx="3862745" cy="51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Gross margin peaked in Year 4 at $48.3M with 29.93% margin.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9911358" y="2644259"/>
            <a:ext cx="3862745" cy="51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A consistently outperformed Model B in profit and revenue.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9911358" y="3213735"/>
            <a:ext cx="3862745" cy="51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Year 2 had the highest leap in profits, indicating better alignment.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9911358" y="3783211"/>
            <a:ext cx="3862745" cy="51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Steady administrative costs highlight control over overheads.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9911358" y="4352687"/>
            <a:ext cx="3862745" cy="51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Takeaways included agility, supplier planning, and forecast accuracy.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863798" y="7265670"/>
            <a:ext cx="1290280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2025-05-07T19:51:28Z</dcterms:created>
  <dcterms:modified xsi:type="dcterms:W3CDTF">2025-05-07T19:51:28Z</dcterms:modified>
</cp:coreProperties>
</file>